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75" autoAdjust="0"/>
    <p:restoredTop sz="94660"/>
  </p:normalViewPr>
  <p:slideViewPr>
    <p:cSldViewPr snapToGrid="0">
      <p:cViewPr varScale="1">
        <p:scale>
          <a:sx n="86" d="100"/>
          <a:sy n="86" d="100"/>
        </p:scale>
        <p:origin x="112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7" name="PlaceHolder 2"/>
          <p:cNvSpPr>
            <a:spLocks noGrp="1"/>
          </p:cNvSpPr>
          <p:nvPr>
            <p:ph type="body"/>
          </p:nvPr>
        </p:nvSpPr>
        <p:spPr>
          <a:xfrm>
            <a:off x="504000" y="1326240"/>
            <a:ext cx="9071640" cy="1568160"/>
          </a:xfrm>
          <a:prstGeom prst="rect">
            <a:avLst/>
          </a:prstGeom>
        </p:spPr>
        <p:txBody>
          <a:bodyPr lIns="0" tIns="0" rIns="0" bIns="0">
            <a:normAutofit/>
          </a:bodyPr>
          <a:lstStyle/>
          <a:p>
            <a:endParaRPr lang="en-CA" sz="3200" b="0" strike="noStrike" spc="-1">
              <a:latin typeface="Arial"/>
            </a:endParaRPr>
          </a:p>
        </p:txBody>
      </p:sp>
      <p:sp>
        <p:nvSpPr>
          <p:cNvPr id="28" name="PlaceHolder 3"/>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0"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31"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32"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
        <p:nvSpPr>
          <p:cNvPr id="33" name="PlaceHolder 5"/>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5" name="PlaceHolder 2"/>
          <p:cNvSpPr>
            <a:spLocks noGrp="1"/>
          </p:cNvSpPr>
          <p:nvPr>
            <p:ph type="body"/>
          </p:nvPr>
        </p:nvSpPr>
        <p:spPr>
          <a:xfrm>
            <a:off x="5040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6" name="PlaceHolder 3"/>
          <p:cNvSpPr>
            <a:spLocks noGrp="1"/>
          </p:cNvSpPr>
          <p:nvPr>
            <p:ph type="body"/>
          </p:nvPr>
        </p:nvSpPr>
        <p:spPr>
          <a:xfrm>
            <a:off x="35712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7" name="PlaceHolder 4"/>
          <p:cNvSpPr>
            <a:spLocks noGrp="1"/>
          </p:cNvSpPr>
          <p:nvPr>
            <p:ph type="body"/>
          </p:nvPr>
        </p:nvSpPr>
        <p:spPr>
          <a:xfrm>
            <a:off x="6638040" y="1326240"/>
            <a:ext cx="2920680" cy="1568160"/>
          </a:xfrm>
          <a:prstGeom prst="rect">
            <a:avLst/>
          </a:prstGeom>
        </p:spPr>
        <p:txBody>
          <a:bodyPr lIns="0" tIns="0" rIns="0" bIns="0">
            <a:normAutofit/>
          </a:bodyPr>
          <a:lstStyle/>
          <a:p>
            <a:endParaRPr lang="en-CA" sz="3200" b="0" strike="noStrike" spc="-1">
              <a:latin typeface="Arial"/>
            </a:endParaRPr>
          </a:p>
        </p:txBody>
      </p:sp>
      <p:sp>
        <p:nvSpPr>
          <p:cNvPr id="38" name="PlaceHolder 5"/>
          <p:cNvSpPr>
            <a:spLocks noGrp="1"/>
          </p:cNvSpPr>
          <p:nvPr>
            <p:ph type="body"/>
          </p:nvPr>
        </p:nvSpPr>
        <p:spPr>
          <a:xfrm>
            <a:off x="504000" y="3043800"/>
            <a:ext cx="2920680" cy="1568160"/>
          </a:xfrm>
          <a:prstGeom prst="rect">
            <a:avLst/>
          </a:prstGeom>
        </p:spPr>
        <p:txBody>
          <a:bodyPr lIns="0" tIns="0" rIns="0" bIns="0">
            <a:normAutofit/>
          </a:bodyPr>
          <a:lstStyle/>
          <a:p>
            <a:endParaRPr lang="en-CA" sz="3200" b="0" strike="noStrike" spc="-1">
              <a:latin typeface="Arial"/>
            </a:endParaRPr>
          </a:p>
        </p:txBody>
      </p:sp>
      <p:sp>
        <p:nvSpPr>
          <p:cNvPr id="39" name="PlaceHolder 6"/>
          <p:cNvSpPr>
            <a:spLocks noGrp="1"/>
          </p:cNvSpPr>
          <p:nvPr>
            <p:ph type="body"/>
          </p:nvPr>
        </p:nvSpPr>
        <p:spPr>
          <a:xfrm>
            <a:off x="3571200" y="3043800"/>
            <a:ext cx="2920680" cy="1568160"/>
          </a:xfrm>
          <a:prstGeom prst="rect">
            <a:avLst/>
          </a:prstGeom>
        </p:spPr>
        <p:txBody>
          <a:bodyPr lIns="0" tIns="0" rIns="0" bIns="0">
            <a:normAutofit/>
          </a:bodyPr>
          <a:lstStyle/>
          <a:p>
            <a:endParaRPr lang="en-CA" sz="3200" b="0" strike="noStrike" spc="-1">
              <a:latin typeface="Arial"/>
            </a:endParaRPr>
          </a:p>
        </p:txBody>
      </p:sp>
      <p:sp>
        <p:nvSpPr>
          <p:cNvPr id="40" name="PlaceHolder 7"/>
          <p:cNvSpPr>
            <a:spLocks noGrp="1"/>
          </p:cNvSpPr>
          <p:nvPr>
            <p:ph type="body"/>
          </p:nvPr>
        </p:nvSpPr>
        <p:spPr>
          <a:xfrm>
            <a:off x="6638040" y="3043800"/>
            <a:ext cx="292068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6" name="PlaceHolder 2"/>
          <p:cNvSpPr>
            <a:spLocks noGrp="1"/>
          </p:cNvSpPr>
          <p:nvPr>
            <p:ph type="subTitle"/>
          </p:nvPr>
        </p:nvSpPr>
        <p:spPr>
          <a:xfrm>
            <a:off x="504000" y="1326240"/>
            <a:ext cx="9071640" cy="32882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8" name="PlaceHolder 2"/>
          <p:cNvSpPr>
            <a:spLocks noGrp="1"/>
          </p:cNvSpPr>
          <p:nvPr>
            <p:ph type="body"/>
          </p:nvPr>
        </p:nvSpPr>
        <p:spPr>
          <a:xfrm>
            <a:off x="504000" y="1326240"/>
            <a:ext cx="907164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0"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11"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5720"/>
            <a:ext cx="9071640" cy="438840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5"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16"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
        <p:nvSpPr>
          <p:cNvPr id="17"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9"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20"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1" name="PlaceHolder 4"/>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3"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24"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5" name="PlaceHolder 4"/>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r>
              <a:rPr lang="en-CA" sz="4400" b="0" strike="noStrike" spc="-1">
                <a:latin typeface="Arial"/>
              </a:rPr>
              <a:t>Click to edit the title text format</a:t>
            </a:r>
          </a:p>
        </p:txBody>
      </p:sp>
      <p:sp>
        <p:nvSpPr>
          <p:cNvPr id="6" name="PlaceHolder 2"/>
          <p:cNvSpPr>
            <a:spLocks noGrp="1"/>
          </p:cNvSpPr>
          <p:nvPr>
            <p:ph type="body"/>
          </p:nvPr>
        </p:nvSpPr>
        <p:spPr>
          <a:xfrm>
            <a:off x="504000" y="1326240"/>
            <a:ext cx="9071640" cy="3288240"/>
          </a:xfrm>
          <a:prstGeom prst="rect">
            <a:avLst/>
          </a:prstGeom>
        </p:spPr>
        <p:txBody>
          <a:bodyPr lIns="0" tIns="0" rIns="0" bIns="0">
            <a:normAutofit/>
          </a:bodyPr>
          <a:lstStyle/>
          <a:p>
            <a:pPr marL="432000" indent="-324000">
              <a:spcBef>
                <a:spcPts val="1412"/>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1"/>
              </a:spcBef>
              <a:buClr>
                <a:srgbClr val="000000"/>
              </a:buClr>
              <a:buSzPct val="75000"/>
              <a:buFont typeface="Symbol" charset="2"/>
              <a:buChar char=""/>
            </a:pPr>
            <a:r>
              <a:rPr lang="en-CA" sz="2800" b="0" strike="noStrike" spc="-1">
                <a:latin typeface="Arial"/>
              </a:rPr>
              <a:t>Second Outline Level</a:t>
            </a:r>
          </a:p>
          <a:p>
            <a:pPr marL="1296000" lvl="2" indent="-288000">
              <a:spcBef>
                <a:spcPts val="848"/>
              </a:spcBef>
              <a:buClr>
                <a:srgbClr val="000000"/>
              </a:buClr>
              <a:buSzPct val="45000"/>
              <a:buFont typeface="Wingdings" charset="2"/>
              <a:buChar char=""/>
            </a:pPr>
            <a:r>
              <a:rPr lang="en-CA" sz="2400" b="0" strike="noStrike" spc="-1">
                <a:latin typeface="Arial"/>
              </a:rPr>
              <a:t>Third Outline Level</a:t>
            </a:r>
          </a:p>
          <a:p>
            <a:pPr marL="1728000" lvl="3" indent="-216000">
              <a:spcBef>
                <a:spcPts val="564"/>
              </a:spcBef>
              <a:buClr>
                <a:srgbClr val="000000"/>
              </a:buClr>
              <a:buSzPct val="75000"/>
              <a:buFont typeface="Symbol" charset="2"/>
              <a:buChar char=""/>
            </a:pPr>
            <a:r>
              <a:rPr lang="en-CA" sz="2000" b="0" strike="noStrike" spc="-1">
                <a:latin typeface="Arial"/>
              </a:rPr>
              <a:t>Fourth Outline Level</a:t>
            </a:r>
          </a:p>
          <a:p>
            <a:pPr marL="2160000" lvl="4" indent="-216000">
              <a:spcBef>
                <a:spcPts val="281"/>
              </a:spcBef>
              <a:buClr>
                <a:srgbClr val="000000"/>
              </a:buClr>
              <a:buSzPct val="45000"/>
              <a:buFont typeface="Wingdings" charset="2"/>
              <a:buChar char=""/>
            </a:pPr>
            <a:r>
              <a:rPr lang="en-CA" sz="2000" b="0" strike="noStrike" spc="-1">
                <a:latin typeface="Arial"/>
              </a:rPr>
              <a:t>Fifth Outline Level</a:t>
            </a:r>
          </a:p>
          <a:p>
            <a:pPr marL="2592000" lvl="5" indent="-216000">
              <a:spcBef>
                <a:spcPts val="281"/>
              </a:spcBef>
              <a:buClr>
                <a:srgbClr val="000000"/>
              </a:buClr>
              <a:buSzPct val="45000"/>
              <a:buFont typeface="Wingdings" charset="2"/>
              <a:buChar char=""/>
            </a:pPr>
            <a:r>
              <a:rPr lang="en-CA" sz="2000" b="0" strike="noStrike" spc="-1">
                <a:latin typeface="Arial"/>
              </a:rPr>
              <a:t>Sixth Outline Level</a:t>
            </a:r>
          </a:p>
          <a:p>
            <a:pPr marL="3024000" lvl="6" indent="-216000">
              <a:spcBef>
                <a:spcPts val="281"/>
              </a:spcBef>
              <a:buClr>
                <a:srgbClr val="000000"/>
              </a:buClr>
              <a:buSzPct val="45000"/>
              <a:buFont typeface="Wingdings" charset="2"/>
              <a:buChar char=""/>
            </a:pPr>
            <a:r>
              <a:rPr lang="en-CA" sz="2000" b="0" strike="noStrike" spc="-1">
                <a:latin typeface="Arial"/>
              </a:rPr>
              <a:t>Seventh Outline Level</a:t>
            </a:r>
          </a:p>
        </p:txBody>
      </p:sp>
      <p:sp>
        <p:nvSpPr>
          <p:cNvPr id="2" name="PlaceHolder 3"/>
          <p:cNvSpPr>
            <a:spLocks noGrp="1"/>
          </p:cNvSpPr>
          <p:nvPr>
            <p:ph type="dt"/>
          </p:nvPr>
        </p:nvSpPr>
        <p:spPr>
          <a:xfrm>
            <a:off x="504000" y="5164920"/>
            <a:ext cx="2348280" cy="390600"/>
          </a:xfrm>
          <a:prstGeom prst="rect">
            <a:avLst/>
          </a:prstGeom>
        </p:spPr>
        <p:txBody>
          <a:bodyPr lIns="0" tIns="0" rIns="0" bIns="0">
            <a:noAutofit/>
          </a:bodyPr>
          <a:lstStyle/>
          <a:p>
            <a:r>
              <a:rPr lang="en-CA" sz="1400" b="0" strike="noStrike" spc="-1">
                <a:latin typeface="Times New Roman"/>
              </a:rPr>
              <a:t>&lt;date/time&gt;</a:t>
            </a:r>
          </a:p>
        </p:txBody>
      </p:sp>
      <p:sp>
        <p:nvSpPr>
          <p:cNvPr id="3" name="PlaceHolder 4"/>
          <p:cNvSpPr>
            <a:spLocks noGrp="1"/>
          </p:cNvSpPr>
          <p:nvPr>
            <p:ph type="ftr"/>
          </p:nvPr>
        </p:nvSpPr>
        <p:spPr>
          <a:xfrm>
            <a:off x="3447000" y="5164920"/>
            <a:ext cx="3195000" cy="390600"/>
          </a:xfrm>
          <a:prstGeom prst="rect">
            <a:avLst/>
          </a:prstGeom>
        </p:spPr>
        <p:txBody>
          <a:bodyPr lIns="0" tIns="0" rIns="0" bIns="0">
            <a:noAutofit/>
          </a:bodyPr>
          <a:lstStyle/>
          <a:p>
            <a:pPr algn="ctr"/>
            <a:r>
              <a:rPr lang="en-CA" sz="1400" b="0" strike="noStrike" spc="-1">
                <a:latin typeface="Times New Roman"/>
              </a:rPr>
              <a:t>&lt;footer&gt;</a:t>
            </a:r>
          </a:p>
        </p:txBody>
      </p:sp>
      <p:sp>
        <p:nvSpPr>
          <p:cNvPr id="4" name="PlaceHolder 5"/>
          <p:cNvSpPr>
            <a:spLocks noGrp="1"/>
          </p:cNvSpPr>
          <p:nvPr>
            <p:ph type="sldNum"/>
          </p:nvPr>
        </p:nvSpPr>
        <p:spPr>
          <a:xfrm>
            <a:off x="7227000" y="5164920"/>
            <a:ext cx="2348280" cy="390600"/>
          </a:xfrm>
          <a:prstGeom prst="rect">
            <a:avLst/>
          </a:prstGeom>
        </p:spPr>
        <p:txBody>
          <a:bodyPr lIns="0" tIns="0" rIns="0" bIns="0">
            <a:noAutofit/>
          </a:bodyPr>
          <a:lstStyle/>
          <a:p>
            <a:pPr algn="r"/>
            <a:fld id="{5A07748D-CD56-4E81-8823-B82A6C3D6049}"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504000" y="225720"/>
            <a:ext cx="9071640" cy="946440"/>
          </a:xfrm>
          <a:prstGeom prst="rect">
            <a:avLst/>
          </a:prstGeom>
          <a:noFill/>
          <a:ln>
            <a:noFill/>
          </a:ln>
        </p:spPr>
        <p:txBody>
          <a:bodyPr lIns="0" tIns="0" rIns="0" bIns="0" anchor="ctr">
            <a:noAutofit/>
          </a:bodyPr>
          <a:lstStyle/>
          <a:p>
            <a:pPr algn="ctr"/>
            <a:r>
              <a:rPr lang="en-CA" sz="4400" b="0" strike="noStrike" spc="-1">
                <a:latin typeface="Arial"/>
              </a:rPr>
              <a:t>Instructions</a:t>
            </a:r>
          </a:p>
        </p:txBody>
      </p:sp>
      <p:sp>
        <p:nvSpPr>
          <p:cNvPr id="42" name="TextShape 2"/>
          <p:cNvSpPr txBox="1"/>
          <p:nvPr/>
        </p:nvSpPr>
        <p:spPr>
          <a:xfrm>
            <a:off x="504000" y="1523160"/>
            <a:ext cx="9071640" cy="3398760"/>
          </a:xfrm>
          <a:prstGeom prst="rect">
            <a:avLst/>
          </a:prstGeom>
          <a:noFill/>
          <a:ln>
            <a:noFill/>
          </a:ln>
        </p:spPr>
        <p:txBody>
          <a:bodyPr lIns="0" tIns="0" rIns="0" bIns="0" anchor="ctr">
            <a:noAutofit/>
          </a:bodyPr>
          <a:lstStyle/>
          <a:p>
            <a:pPr algn="ctr"/>
            <a:r>
              <a:rPr lang="en-CA" sz="2400" b="0" strike="noStrike" spc="-1">
                <a:latin typeface="Arial"/>
              </a:rPr>
              <a:t>Drag and drop images in order from “most unhealthy” (left) to “most healthy” (right) on each slide. Then, move the vertical bar to sit between plants you feel are “sick” (on the left) and “healthy” (on the right). </a:t>
            </a:r>
          </a:p>
          <a:p>
            <a:pPr algn="ctr"/>
            <a:r>
              <a:rPr lang="en-CA" sz="2400" b="0" strike="noStrike" spc="-1">
                <a:latin typeface="Arial"/>
              </a:rPr>
              <a:t>You do not need to justify your choices. Some plants may look similar in terms of healthiness-- do your best and don’t think about it too hard.The goal is to assess how well different metrics mimic “human perception of plant health”.</a:t>
            </a:r>
          </a:p>
          <a:p>
            <a:pPr algn="ctr"/>
            <a:endParaRPr lang="en-CA" sz="2400" b="0" strike="noStrike" spc="-1">
              <a:latin typeface="Arial"/>
            </a:endParaRPr>
          </a:p>
          <a:p>
            <a:pPr algn="ctr"/>
            <a:r>
              <a:rPr lang="en-CA" sz="2400" b="0" strike="noStrike" spc="-1">
                <a:latin typeface="Arial"/>
              </a:rPr>
              <a:t>Save file as healthscore_validation_[INITALS]. Send back to me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p:cNvPicPr/>
          <p:nvPr/>
        </p:nvPicPr>
        <p:blipFill>
          <a:blip r:embed="rId2"/>
          <a:stretch/>
        </p:blipFill>
        <p:spPr>
          <a:xfrm>
            <a:off x="6653342" y="3364916"/>
            <a:ext cx="928800" cy="972000"/>
          </a:xfrm>
          <a:prstGeom prst="rect">
            <a:avLst/>
          </a:prstGeom>
          <a:ln>
            <a:noFill/>
          </a:ln>
        </p:spPr>
      </p:pic>
      <p:pic>
        <p:nvPicPr>
          <p:cNvPr id="131" name="Picture 130"/>
          <p:cNvPicPr/>
          <p:nvPr/>
        </p:nvPicPr>
        <p:blipFill>
          <a:blip r:embed="rId3"/>
          <a:stretch/>
        </p:blipFill>
        <p:spPr>
          <a:xfrm>
            <a:off x="2053800" y="3364916"/>
            <a:ext cx="813600" cy="972000"/>
          </a:xfrm>
          <a:prstGeom prst="rect">
            <a:avLst/>
          </a:prstGeom>
          <a:ln>
            <a:noFill/>
          </a:ln>
        </p:spPr>
      </p:pic>
      <p:pic>
        <p:nvPicPr>
          <p:cNvPr id="132" name="Picture 131"/>
          <p:cNvPicPr/>
          <p:nvPr/>
        </p:nvPicPr>
        <p:blipFill>
          <a:blip r:embed="rId4"/>
          <a:stretch/>
        </p:blipFill>
        <p:spPr>
          <a:xfrm>
            <a:off x="5700600" y="3364916"/>
            <a:ext cx="928800" cy="972000"/>
          </a:xfrm>
          <a:prstGeom prst="rect">
            <a:avLst/>
          </a:prstGeom>
          <a:ln>
            <a:noFill/>
          </a:ln>
        </p:spPr>
      </p:pic>
      <p:pic>
        <p:nvPicPr>
          <p:cNvPr id="133" name="Picture 132"/>
          <p:cNvPicPr/>
          <p:nvPr/>
        </p:nvPicPr>
        <p:blipFill>
          <a:blip r:embed="rId5"/>
          <a:stretch/>
        </p:blipFill>
        <p:spPr>
          <a:xfrm>
            <a:off x="246600" y="3364916"/>
            <a:ext cx="867600" cy="972000"/>
          </a:xfrm>
          <a:prstGeom prst="rect">
            <a:avLst/>
          </a:prstGeom>
          <a:ln>
            <a:noFill/>
          </a:ln>
        </p:spPr>
      </p:pic>
      <p:pic>
        <p:nvPicPr>
          <p:cNvPr id="134" name="Picture 133"/>
          <p:cNvPicPr/>
          <p:nvPr/>
        </p:nvPicPr>
        <p:blipFill>
          <a:blip r:embed="rId6"/>
          <a:stretch/>
        </p:blipFill>
        <p:spPr>
          <a:xfrm>
            <a:off x="1112400" y="3364916"/>
            <a:ext cx="943200" cy="972000"/>
          </a:xfrm>
          <a:prstGeom prst="rect">
            <a:avLst/>
          </a:prstGeom>
          <a:ln>
            <a:noFill/>
          </a:ln>
        </p:spPr>
      </p:pic>
      <p:pic>
        <p:nvPicPr>
          <p:cNvPr id="135" name="Picture 134"/>
          <p:cNvPicPr/>
          <p:nvPr/>
        </p:nvPicPr>
        <p:blipFill>
          <a:blip r:embed="rId7"/>
          <a:stretch/>
        </p:blipFill>
        <p:spPr>
          <a:xfrm>
            <a:off x="8569450" y="3364916"/>
            <a:ext cx="936000" cy="972000"/>
          </a:xfrm>
          <a:prstGeom prst="rect">
            <a:avLst/>
          </a:prstGeom>
          <a:ln>
            <a:noFill/>
          </a:ln>
        </p:spPr>
      </p:pic>
      <p:pic>
        <p:nvPicPr>
          <p:cNvPr id="136" name="Picture 135"/>
          <p:cNvPicPr/>
          <p:nvPr/>
        </p:nvPicPr>
        <p:blipFill>
          <a:blip r:embed="rId8"/>
          <a:stretch/>
        </p:blipFill>
        <p:spPr>
          <a:xfrm>
            <a:off x="3735000" y="3364916"/>
            <a:ext cx="943200" cy="972000"/>
          </a:xfrm>
          <a:prstGeom prst="rect">
            <a:avLst/>
          </a:prstGeom>
          <a:ln>
            <a:noFill/>
          </a:ln>
        </p:spPr>
      </p:pic>
      <p:pic>
        <p:nvPicPr>
          <p:cNvPr id="137" name="Picture 136"/>
          <p:cNvPicPr/>
          <p:nvPr/>
        </p:nvPicPr>
        <p:blipFill>
          <a:blip r:embed="rId9"/>
          <a:stretch/>
        </p:blipFill>
        <p:spPr>
          <a:xfrm>
            <a:off x="7609631" y="3364916"/>
            <a:ext cx="939600" cy="972000"/>
          </a:xfrm>
          <a:prstGeom prst="rect">
            <a:avLst/>
          </a:prstGeom>
          <a:ln>
            <a:noFill/>
          </a:ln>
        </p:spPr>
      </p:pic>
      <p:pic>
        <p:nvPicPr>
          <p:cNvPr id="138" name="Picture 137"/>
          <p:cNvPicPr/>
          <p:nvPr/>
        </p:nvPicPr>
        <p:blipFill>
          <a:blip r:embed="rId10"/>
          <a:stretch/>
        </p:blipFill>
        <p:spPr>
          <a:xfrm>
            <a:off x="2867400" y="3364916"/>
            <a:ext cx="871200" cy="972000"/>
          </a:xfrm>
          <a:prstGeom prst="rect">
            <a:avLst/>
          </a:prstGeom>
          <a:ln>
            <a:noFill/>
          </a:ln>
        </p:spPr>
      </p:pic>
      <p:pic>
        <p:nvPicPr>
          <p:cNvPr id="139" name="Picture 138"/>
          <p:cNvPicPr/>
          <p:nvPr/>
        </p:nvPicPr>
        <p:blipFill>
          <a:blip r:embed="rId11"/>
          <a:stretch/>
        </p:blipFill>
        <p:spPr>
          <a:xfrm>
            <a:off x="4678200" y="3364916"/>
            <a:ext cx="986400" cy="972000"/>
          </a:xfrm>
          <a:prstGeom prst="rect">
            <a:avLst/>
          </a:prstGeom>
          <a:ln>
            <a:noFill/>
          </a:ln>
        </p:spPr>
      </p:pic>
      <p:sp>
        <p:nvSpPr>
          <p:cNvPr id="140" name="Line 1"/>
          <p:cNvSpPr/>
          <p:nvPr/>
        </p:nvSpPr>
        <p:spPr>
          <a:xfrm>
            <a:off x="3735000" y="3850916"/>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p:cNvPicPr/>
          <p:nvPr/>
        </p:nvPicPr>
        <p:blipFill>
          <a:blip r:embed="rId2"/>
          <a:stretch/>
        </p:blipFill>
        <p:spPr>
          <a:xfrm>
            <a:off x="4859388" y="553631"/>
            <a:ext cx="907200" cy="972000"/>
          </a:xfrm>
          <a:prstGeom prst="rect">
            <a:avLst/>
          </a:prstGeom>
          <a:ln>
            <a:noFill/>
          </a:ln>
        </p:spPr>
      </p:pic>
      <p:pic>
        <p:nvPicPr>
          <p:cNvPr id="142" name="Picture 141"/>
          <p:cNvPicPr/>
          <p:nvPr/>
        </p:nvPicPr>
        <p:blipFill>
          <a:blip r:embed="rId3"/>
          <a:stretch/>
        </p:blipFill>
        <p:spPr>
          <a:xfrm>
            <a:off x="5835879" y="583562"/>
            <a:ext cx="928800" cy="972000"/>
          </a:xfrm>
          <a:prstGeom prst="rect">
            <a:avLst/>
          </a:prstGeom>
          <a:ln>
            <a:noFill/>
          </a:ln>
        </p:spPr>
      </p:pic>
      <p:pic>
        <p:nvPicPr>
          <p:cNvPr id="143" name="Picture 142"/>
          <p:cNvPicPr/>
          <p:nvPr/>
        </p:nvPicPr>
        <p:blipFill>
          <a:blip r:embed="rId4"/>
          <a:stretch/>
        </p:blipFill>
        <p:spPr>
          <a:xfrm>
            <a:off x="7797353" y="583562"/>
            <a:ext cx="943200" cy="972000"/>
          </a:xfrm>
          <a:prstGeom prst="rect">
            <a:avLst/>
          </a:prstGeom>
          <a:ln>
            <a:noFill/>
          </a:ln>
        </p:spPr>
      </p:pic>
      <p:pic>
        <p:nvPicPr>
          <p:cNvPr id="144" name="Picture 143"/>
          <p:cNvPicPr/>
          <p:nvPr/>
        </p:nvPicPr>
        <p:blipFill>
          <a:blip r:embed="rId5"/>
          <a:stretch/>
        </p:blipFill>
        <p:spPr>
          <a:xfrm>
            <a:off x="8740553" y="619562"/>
            <a:ext cx="835200" cy="972000"/>
          </a:xfrm>
          <a:prstGeom prst="rect">
            <a:avLst/>
          </a:prstGeom>
          <a:ln>
            <a:noFill/>
          </a:ln>
        </p:spPr>
      </p:pic>
      <p:pic>
        <p:nvPicPr>
          <p:cNvPr id="145" name="Picture 144"/>
          <p:cNvPicPr/>
          <p:nvPr/>
        </p:nvPicPr>
        <p:blipFill>
          <a:blip r:embed="rId6"/>
          <a:stretch/>
        </p:blipFill>
        <p:spPr>
          <a:xfrm>
            <a:off x="3876588" y="553631"/>
            <a:ext cx="982800" cy="972000"/>
          </a:xfrm>
          <a:prstGeom prst="rect">
            <a:avLst/>
          </a:prstGeom>
          <a:ln>
            <a:noFill/>
          </a:ln>
        </p:spPr>
      </p:pic>
      <p:pic>
        <p:nvPicPr>
          <p:cNvPr id="146" name="Picture 145"/>
          <p:cNvPicPr/>
          <p:nvPr/>
        </p:nvPicPr>
        <p:blipFill>
          <a:blip r:embed="rId7"/>
          <a:stretch/>
        </p:blipFill>
        <p:spPr>
          <a:xfrm>
            <a:off x="6789616" y="583562"/>
            <a:ext cx="982800" cy="972000"/>
          </a:xfrm>
          <a:prstGeom prst="rect">
            <a:avLst/>
          </a:prstGeom>
          <a:ln>
            <a:noFill/>
          </a:ln>
        </p:spPr>
      </p:pic>
      <p:pic>
        <p:nvPicPr>
          <p:cNvPr id="147" name="Picture 146"/>
          <p:cNvPicPr/>
          <p:nvPr/>
        </p:nvPicPr>
        <p:blipFill>
          <a:blip r:embed="rId8"/>
          <a:stretch/>
        </p:blipFill>
        <p:spPr>
          <a:xfrm>
            <a:off x="1105200" y="553631"/>
            <a:ext cx="918000" cy="972000"/>
          </a:xfrm>
          <a:prstGeom prst="rect">
            <a:avLst/>
          </a:prstGeom>
          <a:ln>
            <a:noFill/>
          </a:ln>
        </p:spPr>
      </p:pic>
      <p:pic>
        <p:nvPicPr>
          <p:cNvPr id="148" name="Picture 147"/>
          <p:cNvPicPr/>
          <p:nvPr/>
        </p:nvPicPr>
        <p:blipFill>
          <a:blip r:embed="rId9"/>
          <a:stretch/>
        </p:blipFill>
        <p:spPr>
          <a:xfrm>
            <a:off x="2984400" y="553631"/>
            <a:ext cx="918000" cy="972000"/>
          </a:xfrm>
          <a:prstGeom prst="rect">
            <a:avLst/>
          </a:prstGeom>
          <a:ln>
            <a:noFill/>
          </a:ln>
        </p:spPr>
      </p:pic>
      <p:pic>
        <p:nvPicPr>
          <p:cNvPr id="149" name="Picture 148"/>
          <p:cNvPicPr/>
          <p:nvPr/>
        </p:nvPicPr>
        <p:blipFill>
          <a:blip r:embed="rId10"/>
          <a:stretch/>
        </p:blipFill>
        <p:spPr>
          <a:xfrm>
            <a:off x="144000" y="553631"/>
            <a:ext cx="961200" cy="972000"/>
          </a:xfrm>
          <a:prstGeom prst="rect">
            <a:avLst/>
          </a:prstGeom>
          <a:ln>
            <a:noFill/>
          </a:ln>
        </p:spPr>
      </p:pic>
      <p:pic>
        <p:nvPicPr>
          <p:cNvPr id="150" name="Picture 149"/>
          <p:cNvPicPr/>
          <p:nvPr/>
        </p:nvPicPr>
        <p:blipFill>
          <a:blip r:embed="rId11"/>
          <a:stretch/>
        </p:blipFill>
        <p:spPr>
          <a:xfrm>
            <a:off x="1997738" y="553631"/>
            <a:ext cx="1033200" cy="972000"/>
          </a:xfrm>
          <a:prstGeom prst="rect">
            <a:avLst/>
          </a:prstGeom>
          <a:ln>
            <a:noFill/>
          </a:ln>
        </p:spPr>
      </p:pic>
      <p:sp>
        <p:nvSpPr>
          <p:cNvPr id="151" name="Line 1"/>
          <p:cNvSpPr/>
          <p:nvPr/>
        </p:nvSpPr>
        <p:spPr>
          <a:xfrm>
            <a:off x="4828141" y="13232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2526676" y="1774916"/>
            <a:ext cx="929160" cy="985680"/>
          </a:xfrm>
          <a:prstGeom prst="rect">
            <a:avLst/>
          </a:prstGeom>
          <a:ln>
            <a:noFill/>
          </a:ln>
        </p:spPr>
      </p:pic>
      <p:pic>
        <p:nvPicPr>
          <p:cNvPr id="44" name="Picture 43"/>
          <p:cNvPicPr/>
          <p:nvPr/>
        </p:nvPicPr>
        <p:blipFill>
          <a:blip r:embed="rId3"/>
          <a:stretch/>
        </p:blipFill>
        <p:spPr>
          <a:xfrm>
            <a:off x="8904164" y="1823509"/>
            <a:ext cx="936000" cy="978480"/>
          </a:xfrm>
          <a:prstGeom prst="rect">
            <a:avLst/>
          </a:prstGeom>
          <a:ln>
            <a:noFill/>
          </a:ln>
        </p:spPr>
      </p:pic>
      <p:pic>
        <p:nvPicPr>
          <p:cNvPr id="45" name="Picture 44"/>
          <p:cNvPicPr/>
          <p:nvPr/>
        </p:nvPicPr>
        <p:blipFill>
          <a:blip r:embed="rId4"/>
          <a:stretch/>
        </p:blipFill>
        <p:spPr>
          <a:xfrm>
            <a:off x="7849004" y="1830896"/>
            <a:ext cx="1007280" cy="981000"/>
          </a:xfrm>
          <a:prstGeom prst="rect">
            <a:avLst/>
          </a:prstGeom>
          <a:ln>
            <a:noFill/>
          </a:ln>
        </p:spPr>
      </p:pic>
      <p:pic>
        <p:nvPicPr>
          <p:cNvPr id="46" name="Picture 45"/>
          <p:cNvPicPr/>
          <p:nvPr/>
        </p:nvPicPr>
        <p:blipFill>
          <a:blip r:embed="rId5"/>
          <a:stretch/>
        </p:blipFill>
        <p:spPr>
          <a:xfrm>
            <a:off x="3569687" y="1772576"/>
            <a:ext cx="864000" cy="972720"/>
          </a:xfrm>
          <a:prstGeom prst="rect">
            <a:avLst/>
          </a:prstGeom>
          <a:ln>
            <a:noFill/>
          </a:ln>
        </p:spPr>
      </p:pic>
      <p:pic>
        <p:nvPicPr>
          <p:cNvPr id="47" name="Picture 46"/>
          <p:cNvPicPr/>
          <p:nvPr/>
        </p:nvPicPr>
        <p:blipFill>
          <a:blip r:embed="rId6"/>
          <a:stretch/>
        </p:blipFill>
        <p:spPr>
          <a:xfrm>
            <a:off x="371356" y="1815596"/>
            <a:ext cx="942480" cy="945000"/>
          </a:xfrm>
          <a:prstGeom prst="rect">
            <a:avLst/>
          </a:prstGeom>
          <a:ln>
            <a:noFill/>
          </a:ln>
        </p:spPr>
      </p:pic>
      <p:pic>
        <p:nvPicPr>
          <p:cNvPr id="48" name="Picture 47"/>
          <p:cNvPicPr/>
          <p:nvPr/>
        </p:nvPicPr>
        <p:blipFill>
          <a:blip r:embed="rId7"/>
          <a:stretch/>
        </p:blipFill>
        <p:spPr>
          <a:xfrm>
            <a:off x="6871153" y="1823516"/>
            <a:ext cx="922680" cy="937080"/>
          </a:xfrm>
          <a:prstGeom prst="rect">
            <a:avLst/>
          </a:prstGeom>
          <a:ln>
            <a:noFill/>
          </a:ln>
        </p:spPr>
      </p:pic>
      <p:pic>
        <p:nvPicPr>
          <p:cNvPr id="49" name="Picture 48"/>
          <p:cNvPicPr/>
          <p:nvPr/>
        </p:nvPicPr>
        <p:blipFill>
          <a:blip r:embed="rId8"/>
          <a:stretch/>
        </p:blipFill>
        <p:spPr>
          <a:xfrm>
            <a:off x="4547538" y="1830896"/>
            <a:ext cx="962640" cy="936000"/>
          </a:xfrm>
          <a:prstGeom prst="rect">
            <a:avLst/>
          </a:prstGeom>
          <a:ln>
            <a:noFill/>
          </a:ln>
        </p:spPr>
      </p:pic>
      <p:pic>
        <p:nvPicPr>
          <p:cNvPr id="50" name="Picture 49"/>
          <p:cNvPicPr/>
          <p:nvPr/>
        </p:nvPicPr>
        <p:blipFill>
          <a:blip r:embed="rId9"/>
          <a:stretch/>
        </p:blipFill>
        <p:spPr>
          <a:xfrm>
            <a:off x="1439836" y="1830896"/>
            <a:ext cx="960840" cy="914400"/>
          </a:xfrm>
          <a:prstGeom prst="rect">
            <a:avLst/>
          </a:prstGeom>
          <a:ln>
            <a:noFill/>
          </a:ln>
        </p:spPr>
      </p:pic>
      <p:pic>
        <p:nvPicPr>
          <p:cNvPr id="51" name="Picture 50"/>
          <p:cNvPicPr/>
          <p:nvPr/>
        </p:nvPicPr>
        <p:blipFill>
          <a:blip r:embed="rId10"/>
          <a:stretch/>
        </p:blipFill>
        <p:spPr>
          <a:xfrm>
            <a:off x="5504261" y="1860949"/>
            <a:ext cx="877680" cy="903600"/>
          </a:xfrm>
          <a:prstGeom prst="rect">
            <a:avLst/>
          </a:prstGeom>
          <a:ln>
            <a:noFill/>
          </a:ln>
        </p:spPr>
      </p:pic>
      <p:sp>
        <p:nvSpPr>
          <p:cNvPr id="52" name="Line 1"/>
          <p:cNvSpPr/>
          <p:nvPr/>
        </p:nvSpPr>
        <p:spPr>
          <a:xfrm>
            <a:off x="6606843" y="2745296"/>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p:nvPr/>
        </p:nvPicPr>
        <p:blipFill>
          <a:blip r:embed="rId2"/>
          <a:stretch/>
        </p:blipFill>
        <p:spPr>
          <a:xfrm>
            <a:off x="2122112" y="1008000"/>
            <a:ext cx="910800" cy="972000"/>
          </a:xfrm>
          <a:prstGeom prst="rect">
            <a:avLst/>
          </a:prstGeom>
          <a:ln>
            <a:noFill/>
          </a:ln>
        </p:spPr>
      </p:pic>
      <p:pic>
        <p:nvPicPr>
          <p:cNvPr id="54" name="Picture 53"/>
          <p:cNvPicPr/>
          <p:nvPr/>
        </p:nvPicPr>
        <p:blipFill>
          <a:blip r:embed="rId3"/>
          <a:stretch/>
        </p:blipFill>
        <p:spPr>
          <a:xfrm>
            <a:off x="3049968" y="968435"/>
            <a:ext cx="903600" cy="972000"/>
          </a:xfrm>
          <a:prstGeom prst="rect">
            <a:avLst/>
          </a:prstGeom>
          <a:ln>
            <a:noFill/>
          </a:ln>
        </p:spPr>
      </p:pic>
      <p:pic>
        <p:nvPicPr>
          <p:cNvPr id="55" name="Picture 54"/>
          <p:cNvPicPr/>
          <p:nvPr/>
        </p:nvPicPr>
        <p:blipFill>
          <a:blip r:embed="rId4"/>
          <a:stretch/>
        </p:blipFill>
        <p:spPr>
          <a:xfrm>
            <a:off x="6091009" y="1024218"/>
            <a:ext cx="910800" cy="972000"/>
          </a:xfrm>
          <a:prstGeom prst="rect">
            <a:avLst/>
          </a:prstGeom>
          <a:ln>
            <a:noFill/>
          </a:ln>
        </p:spPr>
      </p:pic>
      <p:pic>
        <p:nvPicPr>
          <p:cNvPr id="56" name="Picture 55"/>
          <p:cNvPicPr/>
          <p:nvPr/>
        </p:nvPicPr>
        <p:blipFill>
          <a:blip r:embed="rId5"/>
          <a:stretch/>
        </p:blipFill>
        <p:spPr>
          <a:xfrm>
            <a:off x="9062671" y="1024218"/>
            <a:ext cx="1022400" cy="972000"/>
          </a:xfrm>
          <a:prstGeom prst="rect">
            <a:avLst/>
          </a:prstGeom>
          <a:ln>
            <a:noFill/>
          </a:ln>
        </p:spPr>
      </p:pic>
      <p:pic>
        <p:nvPicPr>
          <p:cNvPr id="57" name="Picture 56"/>
          <p:cNvPicPr/>
          <p:nvPr/>
        </p:nvPicPr>
        <p:blipFill>
          <a:blip r:embed="rId6"/>
          <a:stretch/>
        </p:blipFill>
        <p:spPr>
          <a:xfrm>
            <a:off x="7070839" y="968435"/>
            <a:ext cx="1036800" cy="972000"/>
          </a:xfrm>
          <a:prstGeom prst="rect">
            <a:avLst/>
          </a:prstGeom>
          <a:ln>
            <a:noFill/>
          </a:ln>
        </p:spPr>
      </p:pic>
      <p:pic>
        <p:nvPicPr>
          <p:cNvPr id="58" name="Picture 57"/>
          <p:cNvPicPr/>
          <p:nvPr/>
        </p:nvPicPr>
        <p:blipFill>
          <a:blip r:embed="rId7"/>
          <a:stretch/>
        </p:blipFill>
        <p:spPr>
          <a:xfrm>
            <a:off x="5034740" y="1008000"/>
            <a:ext cx="972000" cy="972000"/>
          </a:xfrm>
          <a:prstGeom prst="rect">
            <a:avLst/>
          </a:prstGeom>
          <a:ln>
            <a:noFill/>
          </a:ln>
        </p:spPr>
      </p:pic>
      <p:pic>
        <p:nvPicPr>
          <p:cNvPr id="59" name="Picture 58"/>
          <p:cNvPicPr/>
          <p:nvPr/>
        </p:nvPicPr>
        <p:blipFill>
          <a:blip r:embed="rId8"/>
          <a:stretch/>
        </p:blipFill>
        <p:spPr>
          <a:xfrm>
            <a:off x="1097056" y="1024218"/>
            <a:ext cx="1008000" cy="972000"/>
          </a:xfrm>
          <a:prstGeom prst="rect">
            <a:avLst/>
          </a:prstGeom>
          <a:ln>
            <a:noFill/>
          </a:ln>
        </p:spPr>
      </p:pic>
      <p:pic>
        <p:nvPicPr>
          <p:cNvPr id="60" name="Picture 59"/>
          <p:cNvPicPr/>
          <p:nvPr/>
        </p:nvPicPr>
        <p:blipFill>
          <a:blip r:embed="rId9"/>
          <a:stretch/>
        </p:blipFill>
        <p:spPr>
          <a:xfrm>
            <a:off x="8144181" y="1024218"/>
            <a:ext cx="867600" cy="972000"/>
          </a:xfrm>
          <a:prstGeom prst="rect">
            <a:avLst/>
          </a:prstGeom>
          <a:ln>
            <a:noFill/>
          </a:ln>
        </p:spPr>
      </p:pic>
      <p:pic>
        <p:nvPicPr>
          <p:cNvPr id="61" name="Picture 60"/>
          <p:cNvPicPr/>
          <p:nvPr/>
        </p:nvPicPr>
        <p:blipFill>
          <a:blip r:embed="rId10"/>
          <a:stretch/>
        </p:blipFill>
        <p:spPr>
          <a:xfrm>
            <a:off x="4026740" y="968435"/>
            <a:ext cx="1008000" cy="972000"/>
          </a:xfrm>
          <a:prstGeom prst="rect">
            <a:avLst/>
          </a:prstGeom>
          <a:ln>
            <a:noFill/>
          </a:ln>
        </p:spPr>
      </p:pic>
      <p:pic>
        <p:nvPicPr>
          <p:cNvPr id="62" name="Picture 61"/>
          <p:cNvPicPr/>
          <p:nvPr/>
        </p:nvPicPr>
        <p:blipFill>
          <a:blip r:embed="rId11"/>
          <a:stretch/>
        </p:blipFill>
        <p:spPr>
          <a:xfrm>
            <a:off x="144000" y="968435"/>
            <a:ext cx="936000" cy="972000"/>
          </a:xfrm>
          <a:prstGeom prst="rect">
            <a:avLst/>
          </a:prstGeom>
          <a:ln>
            <a:noFill/>
          </a:ln>
        </p:spPr>
      </p:pic>
      <p:sp>
        <p:nvSpPr>
          <p:cNvPr id="63" name="Line 1"/>
          <p:cNvSpPr/>
          <p:nvPr/>
        </p:nvSpPr>
        <p:spPr>
          <a:xfrm>
            <a:off x="3088836" y="1665227"/>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p:nvPr/>
        </p:nvPicPr>
        <p:blipFill>
          <a:blip r:embed="rId2"/>
          <a:stretch/>
        </p:blipFill>
        <p:spPr>
          <a:xfrm>
            <a:off x="9101425" y="830565"/>
            <a:ext cx="928800" cy="972000"/>
          </a:xfrm>
          <a:prstGeom prst="rect">
            <a:avLst/>
          </a:prstGeom>
          <a:ln>
            <a:noFill/>
          </a:ln>
        </p:spPr>
      </p:pic>
      <p:pic>
        <p:nvPicPr>
          <p:cNvPr id="65" name="Picture 64"/>
          <p:cNvPicPr/>
          <p:nvPr/>
        </p:nvPicPr>
        <p:blipFill>
          <a:blip r:embed="rId3"/>
          <a:stretch/>
        </p:blipFill>
        <p:spPr>
          <a:xfrm>
            <a:off x="5125264" y="881280"/>
            <a:ext cx="914400" cy="972000"/>
          </a:xfrm>
          <a:prstGeom prst="rect">
            <a:avLst/>
          </a:prstGeom>
          <a:ln>
            <a:noFill/>
          </a:ln>
        </p:spPr>
      </p:pic>
      <p:pic>
        <p:nvPicPr>
          <p:cNvPr id="66" name="Picture 65"/>
          <p:cNvPicPr/>
          <p:nvPr/>
        </p:nvPicPr>
        <p:blipFill>
          <a:blip r:embed="rId4"/>
          <a:stretch/>
        </p:blipFill>
        <p:spPr>
          <a:xfrm>
            <a:off x="3154194" y="881280"/>
            <a:ext cx="943200" cy="972000"/>
          </a:xfrm>
          <a:prstGeom prst="rect">
            <a:avLst/>
          </a:prstGeom>
          <a:ln>
            <a:noFill/>
          </a:ln>
        </p:spPr>
      </p:pic>
      <p:pic>
        <p:nvPicPr>
          <p:cNvPr id="67" name="Picture 66"/>
          <p:cNvPicPr/>
          <p:nvPr/>
        </p:nvPicPr>
        <p:blipFill>
          <a:blip r:embed="rId5"/>
          <a:stretch/>
        </p:blipFill>
        <p:spPr>
          <a:xfrm>
            <a:off x="6155738" y="881280"/>
            <a:ext cx="982800" cy="972000"/>
          </a:xfrm>
          <a:prstGeom prst="rect">
            <a:avLst/>
          </a:prstGeom>
          <a:ln>
            <a:noFill/>
          </a:ln>
        </p:spPr>
      </p:pic>
      <p:pic>
        <p:nvPicPr>
          <p:cNvPr id="68" name="Picture 67"/>
          <p:cNvPicPr/>
          <p:nvPr/>
        </p:nvPicPr>
        <p:blipFill>
          <a:blip r:embed="rId6"/>
          <a:stretch/>
        </p:blipFill>
        <p:spPr>
          <a:xfrm>
            <a:off x="7975499" y="830565"/>
            <a:ext cx="1098000" cy="972000"/>
          </a:xfrm>
          <a:prstGeom prst="rect">
            <a:avLst/>
          </a:prstGeom>
          <a:ln>
            <a:noFill/>
          </a:ln>
        </p:spPr>
      </p:pic>
      <p:pic>
        <p:nvPicPr>
          <p:cNvPr id="69" name="Picture 68"/>
          <p:cNvPicPr/>
          <p:nvPr/>
        </p:nvPicPr>
        <p:blipFill>
          <a:blip r:embed="rId7"/>
          <a:stretch/>
        </p:blipFill>
        <p:spPr>
          <a:xfrm>
            <a:off x="1187126" y="881490"/>
            <a:ext cx="918000" cy="972000"/>
          </a:xfrm>
          <a:prstGeom prst="rect">
            <a:avLst/>
          </a:prstGeom>
          <a:ln>
            <a:noFill/>
          </a:ln>
        </p:spPr>
      </p:pic>
      <p:pic>
        <p:nvPicPr>
          <p:cNvPr id="70" name="Picture 69"/>
          <p:cNvPicPr/>
          <p:nvPr/>
        </p:nvPicPr>
        <p:blipFill>
          <a:blip r:embed="rId8"/>
          <a:stretch/>
        </p:blipFill>
        <p:spPr>
          <a:xfrm>
            <a:off x="7033116" y="881280"/>
            <a:ext cx="918000" cy="972000"/>
          </a:xfrm>
          <a:prstGeom prst="rect">
            <a:avLst/>
          </a:prstGeom>
          <a:ln>
            <a:noFill/>
          </a:ln>
        </p:spPr>
      </p:pic>
      <p:pic>
        <p:nvPicPr>
          <p:cNvPr id="71" name="Picture 70"/>
          <p:cNvPicPr/>
          <p:nvPr/>
        </p:nvPicPr>
        <p:blipFill>
          <a:blip r:embed="rId9"/>
          <a:stretch/>
        </p:blipFill>
        <p:spPr>
          <a:xfrm>
            <a:off x="2105126" y="803520"/>
            <a:ext cx="957600" cy="972000"/>
          </a:xfrm>
          <a:prstGeom prst="rect">
            <a:avLst/>
          </a:prstGeom>
          <a:ln>
            <a:noFill/>
          </a:ln>
        </p:spPr>
      </p:pic>
      <p:pic>
        <p:nvPicPr>
          <p:cNvPr id="72" name="Picture 71"/>
          <p:cNvPicPr/>
          <p:nvPr/>
        </p:nvPicPr>
        <p:blipFill>
          <a:blip r:embed="rId10"/>
          <a:stretch/>
        </p:blipFill>
        <p:spPr>
          <a:xfrm>
            <a:off x="50400" y="803520"/>
            <a:ext cx="972000" cy="972000"/>
          </a:xfrm>
          <a:prstGeom prst="rect">
            <a:avLst/>
          </a:prstGeom>
          <a:ln>
            <a:noFill/>
          </a:ln>
        </p:spPr>
      </p:pic>
      <p:pic>
        <p:nvPicPr>
          <p:cNvPr id="73" name="Picture 72"/>
          <p:cNvPicPr/>
          <p:nvPr/>
        </p:nvPicPr>
        <p:blipFill>
          <a:blip r:embed="rId11"/>
          <a:stretch/>
        </p:blipFill>
        <p:spPr>
          <a:xfrm>
            <a:off x="4174864" y="854235"/>
            <a:ext cx="889200" cy="972000"/>
          </a:xfrm>
          <a:prstGeom prst="rect">
            <a:avLst/>
          </a:prstGeom>
          <a:ln>
            <a:noFill/>
          </a:ln>
        </p:spPr>
      </p:pic>
      <p:sp>
        <p:nvSpPr>
          <p:cNvPr id="74" name="Line 1"/>
          <p:cNvSpPr/>
          <p:nvPr/>
        </p:nvSpPr>
        <p:spPr>
          <a:xfrm>
            <a:off x="7054716" y="161807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p:nvPr/>
        </p:nvPicPr>
        <p:blipFill>
          <a:blip r:embed="rId2"/>
          <a:stretch/>
        </p:blipFill>
        <p:spPr>
          <a:xfrm>
            <a:off x="3700800" y="837275"/>
            <a:ext cx="813600" cy="972000"/>
          </a:xfrm>
          <a:prstGeom prst="rect">
            <a:avLst/>
          </a:prstGeom>
          <a:ln>
            <a:noFill/>
          </a:ln>
        </p:spPr>
      </p:pic>
      <p:pic>
        <p:nvPicPr>
          <p:cNvPr id="76" name="Picture 75"/>
          <p:cNvPicPr/>
          <p:nvPr/>
        </p:nvPicPr>
        <p:blipFill>
          <a:blip r:embed="rId3"/>
          <a:stretch/>
        </p:blipFill>
        <p:spPr>
          <a:xfrm>
            <a:off x="936000" y="872249"/>
            <a:ext cx="914400" cy="972000"/>
          </a:xfrm>
          <a:prstGeom prst="rect">
            <a:avLst/>
          </a:prstGeom>
          <a:ln>
            <a:noFill/>
          </a:ln>
        </p:spPr>
      </p:pic>
      <p:pic>
        <p:nvPicPr>
          <p:cNvPr id="77" name="Picture 76"/>
          <p:cNvPicPr/>
          <p:nvPr/>
        </p:nvPicPr>
        <p:blipFill>
          <a:blip r:embed="rId4"/>
          <a:stretch/>
        </p:blipFill>
        <p:spPr>
          <a:xfrm>
            <a:off x="8411948" y="890506"/>
            <a:ext cx="957600" cy="972000"/>
          </a:xfrm>
          <a:prstGeom prst="rect">
            <a:avLst/>
          </a:prstGeom>
          <a:ln>
            <a:noFill/>
          </a:ln>
        </p:spPr>
      </p:pic>
      <p:pic>
        <p:nvPicPr>
          <p:cNvPr id="78" name="Picture 77"/>
          <p:cNvPicPr/>
          <p:nvPr/>
        </p:nvPicPr>
        <p:blipFill>
          <a:blip r:embed="rId5"/>
          <a:stretch/>
        </p:blipFill>
        <p:spPr>
          <a:xfrm>
            <a:off x="7478241" y="872249"/>
            <a:ext cx="846000" cy="972000"/>
          </a:xfrm>
          <a:prstGeom prst="rect">
            <a:avLst/>
          </a:prstGeom>
          <a:ln>
            <a:noFill/>
          </a:ln>
        </p:spPr>
      </p:pic>
      <p:pic>
        <p:nvPicPr>
          <p:cNvPr id="79" name="Picture 78"/>
          <p:cNvPicPr/>
          <p:nvPr/>
        </p:nvPicPr>
        <p:blipFill>
          <a:blip r:embed="rId6"/>
          <a:stretch/>
        </p:blipFill>
        <p:spPr>
          <a:xfrm>
            <a:off x="4536000" y="872249"/>
            <a:ext cx="936000" cy="972000"/>
          </a:xfrm>
          <a:prstGeom prst="rect">
            <a:avLst/>
          </a:prstGeom>
          <a:ln>
            <a:noFill/>
          </a:ln>
        </p:spPr>
      </p:pic>
      <p:pic>
        <p:nvPicPr>
          <p:cNvPr id="80" name="Picture 79"/>
          <p:cNvPicPr/>
          <p:nvPr/>
        </p:nvPicPr>
        <p:blipFill>
          <a:blip r:embed="rId7"/>
          <a:stretch/>
        </p:blipFill>
        <p:spPr>
          <a:xfrm>
            <a:off x="5467771" y="872249"/>
            <a:ext cx="986400" cy="972000"/>
          </a:xfrm>
          <a:prstGeom prst="rect">
            <a:avLst/>
          </a:prstGeom>
          <a:ln>
            <a:noFill/>
          </a:ln>
        </p:spPr>
      </p:pic>
      <p:pic>
        <p:nvPicPr>
          <p:cNvPr id="81" name="Picture 80"/>
          <p:cNvPicPr/>
          <p:nvPr/>
        </p:nvPicPr>
        <p:blipFill>
          <a:blip r:embed="rId8"/>
          <a:stretch/>
        </p:blipFill>
        <p:spPr>
          <a:xfrm>
            <a:off x="1915200" y="872249"/>
            <a:ext cx="892800" cy="972000"/>
          </a:xfrm>
          <a:prstGeom prst="rect">
            <a:avLst/>
          </a:prstGeom>
          <a:ln>
            <a:noFill/>
          </a:ln>
        </p:spPr>
      </p:pic>
      <p:pic>
        <p:nvPicPr>
          <p:cNvPr id="82" name="Picture 81"/>
          <p:cNvPicPr/>
          <p:nvPr/>
        </p:nvPicPr>
        <p:blipFill>
          <a:blip r:embed="rId9"/>
          <a:stretch/>
        </p:blipFill>
        <p:spPr>
          <a:xfrm>
            <a:off x="18000" y="872249"/>
            <a:ext cx="918000" cy="972000"/>
          </a:xfrm>
          <a:prstGeom prst="rect">
            <a:avLst/>
          </a:prstGeom>
          <a:ln>
            <a:noFill/>
          </a:ln>
        </p:spPr>
      </p:pic>
      <p:pic>
        <p:nvPicPr>
          <p:cNvPr id="83" name="Picture 82"/>
          <p:cNvPicPr/>
          <p:nvPr/>
        </p:nvPicPr>
        <p:blipFill>
          <a:blip r:embed="rId10"/>
          <a:stretch/>
        </p:blipFill>
        <p:spPr>
          <a:xfrm>
            <a:off x="6505406" y="872249"/>
            <a:ext cx="921600" cy="972000"/>
          </a:xfrm>
          <a:prstGeom prst="rect">
            <a:avLst/>
          </a:prstGeom>
          <a:ln>
            <a:noFill/>
          </a:ln>
        </p:spPr>
      </p:pic>
      <p:pic>
        <p:nvPicPr>
          <p:cNvPr id="84" name="Picture 83"/>
          <p:cNvPicPr/>
          <p:nvPr/>
        </p:nvPicPr>
        <p:blipFill>
          <a:blip r:embed="rId11"/>
          <a:stretch/>
        </p:blipFill>
        <p:spPr>
          <a:xfrm>
            <a:off x="2808000" y="837275"/>
            <a:ext cx="918000" cy="972000"/>
          </a:xfrm>
          <a:prstGeom prst="rect">
            <a:avLst/>
          </a:prstGeom>
          <a:ln>
            <a:noFill/>
          </a:ln>
        </p:spPr>
      </p:pic>
      <p:sp>
        <p:nvSpPr>
          <p:cNvPr id="85" name="Line 1"/>
          <p:cNvSpPr/>
          <p:nvPr/>
        </p:nvSpPr>
        <p:spPr>
          <a:xfrm>
            <a:off x="4567177" y="167230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p:nvPr/>
        </p:nvPicPr>
        <p:blipFill>
          <a:blip r:embed="rId2"/>
          <a:stretch/>
        </p:blipFill>
        <p:spPr>
          <a:xfrm>
            <a:off x="5143568" y="3251396"/>
            <a:ext cx="813600" cy="972000"/>
          </a:xfrm>
          <a:prstGeom prst="rect">
            <a:avLst/>
          </a:prstGeom>
          <a:ln>
            <a:noFill/>
          </a:ln>
        </p:spPr>
      </p:pic>
      <p:pic>
        <p:nvPicPr>
          <p:cNvPr id="87" name="Picture 86"/>
          <p:cNvPicPr/>
          <p:nvPr/>
        </p:nvPicPr>
        <p:blipFill>
          <a:blip r:embed="rId3"/>
          <a:stretch/>
        </p:blipFill>
        <p:spPr>
          <a:xfrm>
            <a:off x="1166678" y="3251920"/>
            <a:ext cx="914400" cy="972000"/>
          </a:xfrm>
          <a:prstGeom prst="rect">
            <a:avLst/>
          </a:prstGeom>
          <a:ln>
            <a:noFill/>
          </a:ln>
        </p:spPr>
      </p:pic>
      <p:pic>
        <p:nvPicPr>
          <p:cNvPr id="88" name="Picture 87"/>
          <p:cNvPicPr/>
          <p:nvPr/>
        </p:nvPicPr>
        <p:blipFill>
          <a:blip r:embed="rId4"/>
          <a:stretch/>
        </p:blipFill>
        <p:spPr>
          <a:xfrm>
            <a:off x="5961712" y="3241505"/>
            <a:ext cx="907200" cy="972000"/>
          </a:xfrm>
          <a:prstGeom prst="rect">
            <a:avLst/>
          </a:prstGeom>
          <a:ln>
            <a:noFill/>
          </a:ln>
        </p:spPr>
      </p:pic>
      <p:pic>
        <p:nvPicPr>
          <p:cNvPr id="89" name="Picture 88"/>
          <p:cNvPicPr/>
          <p:nvPr/>
        </p:nvPicPr>
        <p:blipFill>
          <a:blip r:embed="rId5"/>
          <a:stretch/>
        </p:blipFill>
        <p:spPr>
          <a:xfrm>
            <a:off x="2193464" y="3251920"/>
            <a:ext cx="982800" cy="972000"/>
          </a:xfrm>
          <a:prstGeom prst="rect">
            <a:avLst/>
          </a:prstGeom>
          <a:ln>
            <a:noFill/>
          </a:ln>
        </p:spPr>
      </p:pic>
      <p:pic>
        <p:nvPicPr>
          <p:cNvPr id="90" name="Picture 89"/>
          <p:cNvPicPr/>
          <p:nvPr/>
        </p:nvPicPr>
        <p:blipFill>
          <a:blip r:embed="rId6"/>
          <a:stretch/>
        </p:blipFill>
        <p:spPr>
          <a:xfrm>
            <a:off x="147913" y="3251920"/>
            <a:ext cx="907200" cy="972000"/>
          </a:xfrm>
          <a:prstGeom prst="rect">
            <a:avLst/>
          </a:prstGeom>
          <a:ln>
            <a:noFill/>
          </a:ln>
        </p:spPr>
      </p:pic>
      <p:pic>
        <p:nvPicPr>
          <p:cNvPr id="91" name="Picture 90"/>
          <p:cNvPicPr/>
          <p:nvPr/>
        </p:nvPicPr>
        <p:blipFill>
          <a:blip r:embed="rId7"/>
          <a:stretch/>
        </p:blipFill>
        <p:spPr>
          <a:xfrm>
            <a:off x="4182429" y="3251920"/>
            <a:ext cx="864000" cy="972000"/>
          </a:xfrm>
          <a:prstGeom prst="rect">
            <a:avLst/>
          </a:prstGeom>
          <a:ln>
            <a:noFill/>
          </a:ln>
        </p:spPr>
      </p:pic>
      <p:pic>
        <p:nvPicPr>
          <p:cNvPr id="92" name="Picture 91"/>
          <p:cNvPicPr/>
          <p:nvPr/>
        </p:nvPicPr>
        <p:blipFill>
          <a:blip r:embed="rId8"/>
          <a:stretch/>
        </p:blipFill>
        <p:spPr>
          <a:xfrm>
            <a:off x="3176264" y="3251920"/>
            <a:ext cx="961200" cy="972000"/>
          </a:xfrm>
          <a:prstGeom prst="rect">
            <a:avLst/>
          </a:prstGeom>
          <a:ln>
            <a:noFill/>
          </a:ln>
        </p:spPr>
      </p:pic>
      <p:pic>
        <p:nvPicPr>
          <p:cNvPr id="93" name="Picture 92"/>
          <p:cNvPicPr/>
          <p:nvPr/>
        </p:nvPicPr>
        <p:blipFill>
          <a:blip r:embed="rId9"/>
          <a:stretch/>
        </p:blipFill>
        <p:spPr>
          <a:xfrm>
            <a:off x="7963093" y="3231614"/>
            <a:ext cx="972000" cy="972000"/>
          </a:xfrm>
          <a:prstGeom prst="rect">
            <a:avLst/>
          </a:prstGeom>
          <a:ln>
            <a:noFill/>
          </a:ln>
        </p:spPr>
      </p:pic>
      <p:pic>
        <p:nvPicPr>
          <p:cNvPr id="94" name="Picture 93"/>
          <p:cNvPicPr/>
          <p:nvPr/>
        </p:nvPicPr>
        <p:blipFill>
          <a:blip r:embed="rId10"/>
          <a:stretch/>
        </p:blipFill>
        <p:spPr>
          <a:xfrm>
            <a:off x="6963272" y="3231614"/>
            <a:ext cx="946800" cy="972000"/>
          </a:xfrm>
          <a:prstGeom prst="rect">
            <a:avLst/>
          </a:prstGeom>
          <a:ln>
            <a:noFill/>
          </a:ln>
        </p:spPr>
      </p:pic>
      <p:pic>
        <p:nvPicPr>
          <p:cNvPr id="95" name="Picture 94"/>
          <p:cNvPicPr/>
          <p:nvPr/>
        </p:nvPicPr>
        <p:blipFill>
          <a:blip r:embed="rId11"/>
          <a:stretch/>
        </p:blipFill>
        <p:spPr>
          <a:xfrm>
            <a:off x="9063828" y="3251396"/>
            <a:ext cx="889200" cy="972000"/>
          </a:xfrm>
          <a:prstGeom prst="rect">
            <a:avLst/>
          </a:prstGeom>
          <a:ln>
            <a:noFill/>
          </a:ln>
        </p:spPr>
      </p:pic>
      <p:sp>
        <p:nvSpPr>
          <p:cNvPr id="96" name="Line 1"/>
          <p:cNvSpPr/>
          <p:nvPr/>
        </p:nvSpPr>
        <p:spPr>
          <a:xfrm>
            <a:off x="6894496" y="4021414"/>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p:cNvPicPr/>
          <p:nvPr/>
        </p:nvPicPr>
        <p:blipFill>
          <a:blip r:embed="rId2"/>
          <a:stretch/>
        </p:blipFill>
        <p:spPr>
          <a:xfrm>
            <a:off x="2247376" y="1149066"/>
            <a:ext cx="914400" cy="972000"/>
          </a:xfrm>
          <a:prstGeom prst="rect">
            <a:avLst/>
          </a:prstGeom>
          <a:ln>
            <a:noFill/>
          </a:ln>
        </p:spPr>
      </p:pic>
      <p:pic>
        <p:nvPicPr>
          <p:cNvPr id="98" name="Picture 97"/>
          <p:cNvPicPr/>
          <p:nvPr/>
        </p:nvPicPr>
        <p:blipFill>
          <a:blip r:embed="rId3"/>
          <a:stretch/>
        </p:blipFill>
        <p:spPr>
          <a:xfrm>
            <a:off x="9112666" y="1093912"/>
            <a:ext cx="928800" cy="972000"/>
          </a:xfrm>
          <a:prstGeom prst="rect">
            <a:avLst/>
          </a:prstGeom>
          <a:ln>
            <a:noFill/>
          </a:ln>
        </p:spPr>
      </p:pic>
      <p:pic>
        <p:nvPicPr>
          <p:cNvPr id="99" name="Picture 98"/>
          <p:cNvPicPr/>
          <p:nvPr/>
        </p:nvPicPr>
        <p:blipFill>
          <a:blip r:embed="rId4"/>
          <a:stretch/>
        </p:blipFill>
        <p:spPr>
          <a:xfrm>
            <a:off x="7003638" y="1093912"/>
            <a:ext cx="957600" cy="972000"/>
          </a:xfrm>
          <a:prstGeom prst="rect">
            <a:avLst/>
          </a:prstGeom>
          <a:ln>
            <a:noFill/>
          </a:ln>
        </p:spPr>
      </p:pic>
      <p:pic>
        <p:nvPicPr>
          <p:cNvPr id="100" name="Picture 99"/>
          <p:cNvPicPr/>
          <p:nvPr/>
        </p:nvPicPr>
        <p:blipFill>
          <a:blip r:embed="rId5"/>
          <a:stretch/>
        </p:blipFill>
        <p:spPr>
          <a:xfrm>
            <a:off x="40576" y="1149066"/>
            <a:ext cx="1072800" cy="972000"/>
          </a:xfrm>
          <a:prstGeom prst="rect">
            <a:avLst/>
          </a:prstGeom>
          <a:ln>
            <a:noFill/>
          </a:ln>
        </p:spPr>
      </p:pic>
      <p:pic>
        <p:nvPicPr>
          <p:cNvPr id="101" name="Picture 100"/>
          <p:cNvPicPr/>
          <p:nvPr/>
        </p:nvPicPr>
        <p:blipFill>
          <a:blip r:embed="rId6"/>
          <a:stretch/>
        </p:blipFill>
        <p:spPr>
          <a:xfrm>
            <a:off x="8072244" y="1093912"/>
            <a:ext cx="972000" cy="972000"/>
          </a:xfrm>
          <a:prstGeom prst="rect">
            <a:avLst/>
          </a:prstGeom>
          <a:ln>
            <a:noFill/>
          </a:ln>
        </p:spPr>
      </p:pic>
      <p:pic>
        <p:nvPicPr>
          <p:cNvPr id="102" name="Picture 101"/>
          <p:cNvPicPr/>
          <p:nvPr/>
        </p:nvPicPr>
        <p:blipFill>
          <a:blip r:embed="rId7"/>
          <a:stretch/>
        </p:blipFill>
        <p:spPr>
          <a:xfrm>
            <a:off x="4284976" y="1140293"/>
            <a:ext cx="946800" cy="972000"/>
          </a:xfrm>
          <a:prstGeom prst="rect">
            <a:avLst/>
          </a:prstGeom>
          <a:ln>
            <a:noFill/>
          </a:ln>
        </p:spPr>
      </p:pic>
      <p:pic>
        <p:nvPicPr>
          <p:cNvPr id="103" name="Picture 102"/>
          <p:cNvPicPr/>
          <p:nvPr/>
        </p:nvPicPr>
        <p:blipFill>
          <a:blip r:embed="rId8"/>
          <a:stretch/>
        </p:blipFill>
        <p:spPr>
          <a:xfrm>
            <a:off x="6135061" y="1149066"/>
            <a:ext cx="849600" cy="972000"/>
          </a:xfrm>
          <a:prstGeom prst="rect">
            <a:avLst/>
          </a:prstGeom>
          <a:ln>
            <a:noFill/>
          </a:ln>
        </p:spPr>
      </p:pic>
      <p:pic>
        <p:nvPicPr>
          <p:cNvPr id="104" name="Picture 103"/>
          <p:cNvPicPr/>
          <p:nvPr/>
        </p:nvPicPr>
        <p:blipFill>
          <a:blip r:embed="rId9"/>
          <a:stretch/>
        </p:blipFill>
        <p:spPr>
          <a:xfrm>
            <a:off x="1185376" y="1149066"/>
            <a:ext cx="946800" cy="972000"/>
          </a:xfrm>
          <a:prstGeom prst="rect">
            <a:avLst/>
          </a:prstGeom>
          <a:ln>
            <a:noFill/>
          </a:ln>
        </p:spPr>
      </p:pic>
      <p:pic>
        <p:nvPicPr>
          <p:cNvPr id="105" name="Picture 104"/>
          <p:cNvPicPr/>
          <p:nvPr/>
        </p:nvPicPr>
        <p:blipFill>
          <a:blip r:embed="rId10"/>
          <a:stretch/>
        </p:blipFill>
        <p:spPr>
          <a:xfrm>
            <a:off x="5242576" y="1149066"/>
            <a:ext cx="900000" cy="972000"/>
          </a:xfrm>
          <a:prstGeom prst="rect">
            <a:avLst/>
          </a:prstGeom>
          <a:ln>
            <a:noFill/>
          </a:ln>
        </p:spPr>
      </p:pic>
      <p:pic>
        <p:nvPicPr>
          <p:cNvPr id="106" name="Picture 105"/>
          <p:cNvPicPr/>
          <p:nvPr/>
        </p:nvPicPr>
        <p:blipFill>
          <a:blip r:embed="rId11"/>
          <a:stretch/>
        </p:blipFill>
        <p:spPr>
          <a:xfrm>
            <a:off x="3276976" y="1149066"/>
            <a:ext cx="892800" cy="972000"/>
          </a:xfrm>
          <a:prstGeom prst="rect">
            <a:avLst/>
          </a:prstGeom>
          <a:ln>
            <a:noFill/>
          </a:ln>
        </p:spPr>
      </p:pic>
      <p:sp>
        <p:nvSpPr>
          <p:cNvPr id="107" name="Line 1"/>
          <p:cNvSpPr/>
          <p:nvPr/>
        </p:nvSpPr>
        <p:spPr>
          <a:xfrm>
            <a:off x="6235010" y="1931469"/>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p:blipFill>
        <p:spPr>
          <a:xfrm>
            <a:off x="6048626" y="1580676"/>
            <a:ext cx="907200" cy="972000"/>
          </a:xfrm>
          <a:prstGeom prst="rect">
            <a:avLst/>
          </a:prstGeom>
          <a:ln>
            <a:noFill/>
          </a:ln>
        </p:spPr>
      </p:pic>
      <p:pic>
        <p:nvPicPr>
          <p:cNvPr id="109" name="Picture 108"/>
          <p:cNvPicPr/>
          <p:nvPr/>
        </p:nvPicPr>
        <p:blipFill>
          <a:blip r:embed="rId3"/>
          <a:stretch/>
        </p:blipFill>
        <p:spPr>
          <a:xfrm>
            <a:off x="3124800" y="1590291"/>
            <a:ext cx="914400" cy="972000"/>
          </a:xfrm>
          <a:prstGeom prst="rect">
            <a:avLst/>
          </a:prstGeom>
          <a:ln>
            <a:noFill/>
          </a:ln>
        </p:spPr>
      </p:pic>
      <p:pic>
        <p:nvPicPr>
          <p:cNvPr id="110" name="Picture 109"/>
          <p:cNvPicPr/>
          <p:nvPr/>
        </p:nvPicPr>
        <p:blipFill>
          <a:blip r:embed="rId4"/>
          <a:stretch/>
        </p:blipFill>
        <p:spPr>
          <a:xfrm>
            <a:off x="8003425" y="1580676"/>
            <a:ext cx="972000" cy="972000"/>
          </a:xfrm>
          <a:prstGeom prst="rect">
            <a:avLst/>
          </a:prstGeom>
          <a:ln>
            <a:noFill/>
          </a:ln>
        </p:spPr>
      </p:pic>
      <p:pic>
        <p:nvPicPr>
          <p:cNvPr id="111" name="Picture 110"/>
          <p:cNvPicPr/>
          <p:nvPr/>
        </p:nvPicPr>
        <p:blipFill>
          <a:blip r:embed="rId5"/>
          <a:stretch/>
        </p:blipFill>
        <p:spPr>
          <a:xfrm>
            <a:off x="1000800" y="1590291"/>
            <a:ext cx="1036800" cy="972000"/>
          </a:xfrm>
          <a:prstGeom prst="rect">
            <a:avLst/>
          </a:prstGeom>
          <a:ln>
            <a:noFill/>
          </a:ln>
        </p:spPr>
      </p:pic>
      <p:pic>
        <p:nvPicPr>
          <p:cNvPr id="112" name="Picture 111"/>
          <p:cNvPicPr/>
          <p:nvPr/>
        </p:nvPicPr>
        <p:blipFill>
          <a:blip r:embed="rId6"/>
          <a:stretch/>
        </p:blipFill>
        <p:spPr>
          <a:xfrm>
            <a:off x="1972800" y="1590291"/>
            <a:ext cx="1152000" cy="972000"/>
          </a:xfrm>
          <a:prstGeom prst="rect">
            <a:avLst/>
          </a:prstGeom>
          <a:ln>
            <a:noFill/>
          </a:ln>
        </p:spPr>
      </p:pic>
      <p:pic>
        <p:nvPicPr>
          <p:cNvPr id="113" name="Picture 112"/>
          <p:cNvPicPr/>
          <p:nvPr/>
        </p:nvPicPr>
        <p:blipFill>
          <a:blip r:embed="rId7"/>
          <a:stretch/>
        </p:blipFill>
        <p:spPr>
          <a:xfrm>
            <a:off x="9015025" y="1590291"/>
            <a:ext cx="1065600" cy="972000"/>
          </a:xfrm>
          <a:prstGeom prst="rect">
            <a:avLst/>
          </a:prstGeom>
          <a:ln>
            <a:noFill/>
          </a:ln>
        </p:spPr>
      </p:pic>
      <p:pic>
        <p:nvPicPr>
          <p:cNvPr id="114" name="Picture 113"/>
          <p:cNvPicPr/>
          <p:nvPr/>
        </p:nvPicPr>
        <p:blipFill>
          <a:blip r:embed="rId8"/>
          <a:stretch/>
        </p:blipFill>
        <p:spPr>
          <a:xfrm>
            <a:off x="4014626" y="1580676"/>
            <a:ext cx="1083600" cy="972000"/>
          </a:xfrm>
          <a:prstGeom prst="rect">
            <a:avLst/>
          </a:prstGeom>
          <a:ln>
            <a:noFill/>
          </a:ln>
        </p:spPr>
      </p:pic>
      <p:pic>
        <p:nvPicPr>
          <p:cNvPr id="115" name="Picture 114"/>
          <p:cNvPicPr/>
          <p:nvPr/>
        </p:nvPicPr>
        <p:blipFill>
          <a:blip r:embed="rId9"/>
          <a:stretch/>
        </p:blipFill>
        <p:spPr>
          <a:xfrm>
            <a:off x="6955826" y="1580676"/>
            <a:ext cx="1011600" cy="972000"/>
          </a:xfrm>
          <a:prstGeom prst="rect">
            <a:avLst/>
          </a:prstGeom>
          <a:ln>
            <a:noFill/>
          </a:ln>
        </p:spPr>
      </p:pic>
      <p:pic>
        <p:nvPicPr>
          <p:cNvPr id="116" name="Picture 115"/>
          <p:cNvPicPr/>
          <p:nvPr/>
        </p:nvPicPr>
        <p:blipFill>
          <a:blip r:embed="rId10"/>
          <a:stretch/>
        </p:blipFill>
        <p:spPr>
          <a:xfrm>
            <a:off x="5022626" y="1580676"/>
            <a:ext cx="1018800" cy="972000"/>
          </a:xfrm>
          <a:prstGeom prst="rect">
            <a:avLst/>
          </a:prstGeom>
          <a:ln>
            <a:noFill/>
          </a:ln>
        </p:spPr>
      </p:pic>
      <p:pic>
        <p:nvPicPr>
          <p:cNvPr id="117" name="Picture 116"/>
          <p:cNvPicPr/>
          <p:nvPr/>
        </p:nvPicPr>
        <p:blipFill>
          <a:blip r:embed="rId11"/>
          <a:stretch/>
        </p:blipFill>
        <p:spPr>
          <a:xfrm>
            <a:off x="28800" y="1590291"/>
            <a:ext cx="972000" cy="972000"/>
          </a:xfrm>
          <a:prstGeom prst="rect">
            <a:avLst/>
          </a:prstGeom>
          <a:ln>
            <a:noFill/>
          </a:ln>
        </p:spPr>
      </p:pic>
      <p:sp>
        <p:nvSpPr>
          <p:cNvPr id="118" name="Line 1"/>
          <p:cNvSpPr/>
          <p:nvPr/>
        </p:nvSpPr>
        <p:spPr>
          <a:xfrm>
            <a:off x="6041426" y="2345108"/>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p:cNvPicPr/>
          <p:nvPr/>
        </p:nvPicPr>
        <p:blipFill>
          <a:blip r:embed="rId2"/>
          <a:stretch/>
        </p:blipFill>
        <p:spPr>
          <a:xfrm>
            <a:off x="4315684" y="2105663"/>
            <a:ext cx="813600" cy="972000"/>
          </a:xfrm>
          <a:prstGeom prst="rect">
            <a:avLst/>
          </a:prstGeom>
          <a:ln>
            <a:noFill/>
          </a:ln>
        </p:spPr>
      </p:pic>
      <p:pic>
        <p:nvPicPr>
          <p:cNvPr id="120" name="Picture 119"/>
          <p:cNvPicPr/>
          <p:nvPr/>
        </p:nvPicPr>
        <p:blipFill>
          <a:blip r:embed="rId3"/>
          <a:stretch/>
        </p:blipFill>
        <p:spPr>
          <a:xfrm>
            <a:off x="8651150" y="2096261"/>
            <a:ext cx="928800" cy="972000"/>
          </a:xfrm>
          <a:prstGeom prst="rect">
            <a:avLst/>
          </a:prstGeom>
          <a:ln>
            <a:noFill/>
          </a:ln>
        </p:spPr>
      </p:pic>
      <p:pic>
        <p:nvPicPr>
          <p:cNvPr id="121" name="Picture 120"/>
          <p:cNvPicPr/>
          <p:nvPr/>
        </p:nvPicPr>
        <p:blipFill>
          <a:blip r:embed="rId4"/>
          <a:stretch/>
        </p:blipFill>
        <p:spPr>
          <a:xfrm>
            <a:off x="3485884" y="2121134"/>
            <a:ext cx="842400" cy="972000"/>
          </a:xfrm>
          <a:prstGeom prst="rect">
            <a:avLst/>
          </a:prstGeom>
          <a:ln>
            <a:noFill/>
          </a:ln>
        </p:spPr>
      </p:pic>
      <p:pic>
        <p:nvPicPr>
          <p:cNvPr id="122" name="Picture 121"/>
          <p:cNvPicPr/>
          <p:nvPr/>
        </p:nvPicPr>
        <p:blipFill>
          <a:blip r:embed="rId5"/>
          <a:stretch/>
        </p:blipFill>
        <p:spPr>
          <a:xfrm>
            <a:off x="2553484" y="2113270"/>
            <a:ext cx="932400" cy="972000"/>
          </a:xfrm>
          <a:prstGeom prst="rect">
            <a:avLst/>
          </a:prstGeom>
          <a:ln>
            <a:noFill/>
          </a:ln>
        </p:spPr>
      </p:pic>
      <p:pic>
        <p:nvPicPr>
          <p:cNvPr id="123" name="Picture 122"/>
          <p:cNvPicPr/>
          <p:nvPr/>
        </p:nvPicPr>
        <p:blipFill>
          <a:blip r:embed="rId6"/>
          <a:stretch/>
        </p:blipFill>
        <p:spPr>
          <a:xfrm>
            <a:off x="5861150" y="2096261"/>
            <a:ext cx="972000" cy="972000"/>
          </a:xfrm>
          <a:prstGeom prst="rect">
            <a:avLst/>
          </a:prstGeom>
          <a:ln>
            <a:noFill/>
          </a:ln>
        </p:spPr>
      </p:pic>
      <p:pic>
        <p:nvPicPr>
          <p:cNvPr id="124" name="Picture 123"/>
          <p:cNvPicPr/>
          <p:nvPr/>
        </p:nvPicPr>
        <p:blipFill>
          <a:blip r:embed="rId7"/>
          <a:stretch/>
        </p:blipFill>
        <p:spPr>
          <a:xfrm>
            <a:off x="1550884" y="2113270"/>
            <a:ext cx="1022400" cy="972000"/>
          </a:xfrm>
          <a:prstGeom prst="rect">
            <a:avLst/>
          </a:prstGeom>
          <a:ln>
            <a:noFill/>
          </a:ln>
        </p:spPr>
      </p:pic>
      <p:pic>
        <p:nvPicPr>
          <p:cNvPr id="125" name="Picture 124"/>
          <p:cNvPicPr/>
          <p:nvPr/>
        </p:nvPicPr>
        <p:blipFill>
          <a:blip r:embed="rId8"/>
          <a:stretch/>
        </p:blipFill>
        <p:spPr>
          <a:xfrm>
            <a:off x="4940284" y="2105663"/>
            <a:ext cx="943200" cy="972000"/>
          </a:xfrm>
          <a:prstGeom prst="rect">
            <a:avLst/>
          </a:prstGeom>
          <a:ln>
            <a:noFill/>
          </a:ln>
        </p:spPr>
      </p:pic>
      <p:pic>
        <p:nvPicPr>
          <p:cNvPr id="126" name="Picture 125"/>
          <p:cNvPicPr/>
          <p:nvPr/>
        </p:nvPicPr>
        <p:blipFill>
          <a:blip r:embed="rId9"/>
          <a:stretch/>
        </p:blipFill>
        <p:spPr>
          <a:xfrm>
            <a:off x="7697150" y="2096261"/>
            <a:ext cx="954000" cy="972000"/>
          </a:xfrm>
          <a:prstGeom prst="rect">
            <a:avLst/>
          </a:prstGeom>
          <a:ln>
            <a:noFill/>
          </a:ln>
        </p:spPr>
      </p:pic>
      <p:pic>
        <p:nvPicPr>
          <p:cNvPr id="127" name="Picture 126"/>
          <p:cNvPicPr/>
          <p:nvPr/>
        </p:nvPicPr>
        <p:blipFill>
          <a:blip r:embed="rId10"/>
          <a:stretch/>
        </p:blipFill>
        <p:spPr>
          <a:xfrm>
            <a:off x="519484" y="2113270"/>
            <a:ext cx="1051200" cy="972000"/>
          </a:xfrm>
          <a:prstGeom prst="rect">
            <a:avLst/>
          </a:prstGeom>
          <a:ln>
            <a:noFill/>
          </a:ln>
        </p:spPr>
      </p:pic>
      <p:pic>
        <p:nvPicPr>
          <p:cNvPr id="128" name="Picture 127"/>
          <p:cNvPicPr/>
          <p:nvPr/>
        </p:nvPicPr>
        <p:blipFill>
          <a:blip r:embed="rId11"/>
          <a:stretch/>
        </p:blipFill>
        <p:spPr>
          <a:xfrm>
            <a:off x="6833150" y="2129779"/>
            <a:ext cx="864000" cy="972000"/>
          </a:xfrm>
          <a:prstGeom prst="rect">
            <a:avLst/>
          </a:prstGeom>
          <a:ln>
            <a:noFill/>
          </a:ln>
        </p:spPr>
      </p:pic>
      <p:sp>
        <p:nvSpPr>
          <p:cNvPr id="129" name="Line 1"/>
          <p:cNvSpPr/>
          <p:nvPr/>
        </p:nvSpPr>
        <p:spPr>
          <a:xfrm>
            <a:off x="5887573" y="2607134"/>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7805</TotalTime>
  <Words>118</Words>
  <Application>Microsoft Office PowerPoint</Application>
  <PresentationFormat>Custom</PresentationFormat>
  <Paragraphs>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Corri Hamilton</cp:lastModifiedBy>
  <cp:revision>11</cp:revision>
  <dcterms:created xsi:type="dcterms:W3CDTF">2023-08-17T22:00:34Z</dcterms:created>
  <dcterms:modified xsi:type="dcterms:W3CDTF">2023-09-16T14:54:18Z</dcterms:modified>
  <dc:language>en-CA</dc:language>
</cp:coreProperties>
</file>